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7" r:id="rId16"/>
    <p:sldId id="273" r:id="rId17"/>
    <p:sldId id="272" r:id="rId18"/>
    <p:sldId id="274" r:id="rId19"/>
    <p:sldId id="275" r:id="rId20"/>
  </p:sldIdLst>
  <p:sldSz cx="9144000" cy="6858000" type="screen4x3"/>
  <p:notesSz cx="6858000" cy="9144000"/>
  <p:photoAlbum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EG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86DF6C-FCFB-45AC-B962-BB025E01AD4D}" type="datetimeFigureOut">
              <a:rPr lang="ar-EG" smtClean="0"/>
              <a:pPr/>
              <a:t>13/08/1435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09ACF1-0BBC-4B90-BFFC-C3FFE22AD5B7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ar-EG" dirty="0" smtClean="0"/>
              <a:t/>
            </a:r>
            <a:br>
              <a:rPr lang="ar-EG" dirty="0" smtClean="0"/>
            </a:br>
            <a:r>
              <a:rPr lang="en-US" dirty="0" smtClean="0"/>
              <a:t>Secondary </a:t>
            </a:r>
            <a:r>
              <a:rPr lang="en-US" dirty="0" err="1" smtClean="0"/>
              <a:t>Rhinoplasty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Why????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Prof. Dr.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Samia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Saied</a:t>
            </a:r>
            <a:endParaRPr lang="ar-E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0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5000"/>
          <a:stretch>
            <a:fillRect/>
          </a:stretch>
        </p:blipFill>
        <p:spPr>
          <a:xfrm>
            <a:off x="651074" y="785794"/>
            <a:ext cx="7778578" cy="528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1-638.jpg"/>
          <p:cNvPicPr>
            <a:picLocks noChangeAspect="1"/>
          </p:cNvPicPr>
          <p:nvPr/>
        </p:nvPicPr>
        <p:blipFill>
          <a:blip r:embed="rId2"/>
          <a:srcRect t="24948"/>
          <a:stretch>
            <a:fillRect/>
          </a:stretch>
        </p:blipFill>
        <p:spPr>
          <a:xfrm>
            <a:off x="1285852" y="642918"/>
            <a:ext cx="6726593" cy="5292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2-638.jpg"/>
          <p:cNvPicPr>
            <a:picLocks noChangeAspect="1"/>
          </p:cNvPicPr>
          <p:nvPr/>
        </p:nvPicPr>
        <p:blipFill>
          <a:blip r:embed="rId2"/>
          <a:srcRect t="28079"/>
          <a:stretch>
            <a:fillRect/>
          </a:stretch>
        </p:blipFill>
        <p:spPr>
          <a:xfrm>
            <a:off x="928662" y="1071546"/>
            <a:ext cx="7659633" cy="5036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3-638.jpg"/>
          <p:cNvPicPr>
            <a:picLocks noChangeAspect="1"/>
          </p:cNvPicPr>
          <p:nvPr/>
        </p:nvPicPr>
        <p:blipFill>
          <a:blip r:embed="rId2"/>
          <a:srcRect t="26513"/>
          <a:stretch>
            <a:fillRect/>
          </a:stretch>
        </p:blipFill>
        <p:spPr>
          <a:xfrm>
            <a:off x="1533525" y="1142984"/>
            <a:ext cx="6076950" cy="4567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4-638.jpg"/>
          <p:cNvPicPr>
            <a:picLocks noChangeAspect="1"/>
          </p:cNvPicPr>
          <p:nvPr/>
        </p:nvPicPr>
        <p:blipFill>
          <a:blip r:embed="rId2"/>
          <a:srcRect t="28079"/>
          <a:stretch>
            <a:fillRect/>
          </a:stretch>
        </p:blipFill>
        <p:spPr>
          <a:xfrm>
            <a:off x="1533525" y="1000108"/>
            <a:ext cx="6076950" cy="4710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5-638.jpg"/>
          <p:cNvPicPr>
            <a:picLocks noChangeAspect="1"/>
          </p:cNvPicPr>
          <p:nvPr/>
        </p:nvPicPr>
        <p:blipFill>
          <a:blip r:embed="rId2"/>
          <a:srcRect t="28079"/>
          <a:stretch>
            <a:fillRect/>
          </a:stretch>
        </p:blipFill>
        <p:spPr>
          <a:xfrm>
            <a:off x="1214414" y="500042"/>
            <a:ext cx="6396061" cy="548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6-638.jpg"/>
          <p:cNvPicPr>
            <a:picLocks noChangeAspect="1"/>
          </p:cNvPicPr>
          <p:nvPr/>
        </p:nvPicPr>
        <p:blipFill>
          <a:blip r:embed="rId2"/>
          <a:srcRect t="26513"/>
          <a:stretch>
            <a:fillRect/>
          </a:stretch>
        </p:blipFill>
        <p:spPr>
          <a:xfrm>
            <a:off x="1071538" y="857232"/>
            <a:ext cx="7350101" cy="5178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7-638.jpg"/>
          <p:cNvPicPr>
            <a:picLocks noChangeAspect="1"/>
          </p:cNvPicPr>
          <p:nvPr/>
        </p:nvPicPr>
        <p:blipFill>
          <a:blip r:embed="rId2"/>
          <a:srcRect t="28079"/>
          <a:stretch>
            <a:fillRect/>
          </a:stretch>
        </p:blipFill>
        <p:spPr>
          <a:xfrm>
            <a:off x="1071538" y="857232"/>
            <a:ext cx="6753251" cy="4781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18-638.jpg"/>
          <p:cNvPicPr>
            <a:picLocks noChangeAspect="1"/>
          </p:cNvPicPr>
          <p:nvPr/>
        </p:nvPicPr>
        <p:blipFill>
          <a:blip r:embed="rId2"/>
          <a:srcRect t="25257"/>
          <a:stretch>
            <a:fillRect/>
          </a:stretch>
        </p:blipFill>
        <p:spPr>
          <a:xfrm>
            <a:off x="571472" y="928670"/>
            <a:ext cx="7643865" cy="550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</a:t>
            </a:r>
            <a:endParaRPr lang="ar-EG" dirty="0"/>
          </a:p>
        </p:txBody>
      </p:sp>
      <p:pic>
        <p:nvPicPr>
          <p:cNvPr id="4" name="عنصر نائب للمحتوى 3" descr="slide-2-638.jpg"/>
          <p:cNvPicPr>
            <a:picLocks noGrp="1" noChangeAspect="1"/>
          </p:cNvPicPr>
          <p:nvPr isPhoto="1">
            <p:ph idx="1"/>
          </p:nvPr>
        </p:nvPicPr>
        <p:blipFill>
          <a:blip r:embed="rId2">
            <a:lum/>
          </a:blip>
          <a:srcRect b="70642"/>
          <a:stretch>
            <a:fillRect/>
          </a:stretch>
        </p:blipFill>
        <p:spPr>
          <a:xfrm>
            <a:off x="214282" y="1785926"/>
            <a:ext cx="2787256" cy="614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صورة 4" descr="p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116"/>
            <a:ext cx="9144000" cy="4714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pic>
        <p:nvPicPr>
          <p:cNvPr id="4" name="صورة 3" descr="slide-2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6337" b="26219"/>
          <a:stretch>
            <a:fillRect/>
          </a:stretch>
        </p:blipFill>
        <p:spPr>
          <a:xfrm>
            <a:off x="357158" y="1000108"/>
            <a:ext cx="8358635" cy="5000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3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6374"/>
          <a:stretch>
            <a:fillRect/>
          </a:stretch>
        </p:blipFill>
        <p:spPr>
          <a:xfrm>
            <a:off x="1071538" y="857232"/>
            <a:ext cx="7591976" cy="5323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4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5371"/>
          <a:stretch>
            <a:fillRect/>
          </a:stretch>
        </p:blipFill>
        <p:spPr>
          <a:xfrm>
            <a:off x="500034" y="714356"/>
            <a:ext cx="8001056" cy="540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5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5000"/>
          <a:stretch>
            <a:fillRect/>
          </a:stretch>
        </p:blipFill>
        <p:spPr>
          <a:xfrm>
            <a:off x="857224" y="928670"/>
            <a:ext cx="7781948" cy="495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6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5000"/>
          <a:stretch>
            <a:fillRect/>
          </a:stretch>
        </p:blipFill>
        <p:spPr>
          <a:xfrm>
            <a:off x="785786" y="785794"/>
            <a:ext cx="7924824" cy="5105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7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6041"/>
          <a:stretch>
            <a:fillRect/>
          </a:stretch>
        </p:blipFill>
        <p:spPr>
          <a:xfrm>
            <a:off x="1142976" y="642918"/>
            <a:ext cx="7286676" cy="5432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8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6041"/>
          <a:stretch>
            <a:fillRect/>
          </a:stretch>
        </p:blipFill>
        <p:spPr>
          <a:xfrm>
            <a:off x="428596" y="928670"/>
            <a:ext cx="7949738" cy="5143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lide-9-638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t="26041"/>
          <a:stretch>
            <a:fillRect/>
          </a:stretch>
        </p:blipFill>
        <p:spPr>
          <a:xfrm>
            <a:off x="357158" y="714356"/>
            <a:ext cx="8598150" cy="5143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</TotalTime>
  <Words>7</Words>
  <Application>Microsoft Office PowerPoint</Application>
  <PresentationFormat>عرض على الشاشة (3:4)‏</PresentationFormat>
  <Paragraphs>4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حيوية</vt:lpstr>
      <vt:lpstr> Secondary Rhinoplasty Why????</vt:lpstr>
      <vt:lpstr>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ألبوم صور فوتوغرافية</dc:title>
  <dc:creator>Xtreme</dc:creator>
  <cp:lastModifiedBy>Xtreme</cp:lastModifiedBy>
  <cp:revision>16</cp:revision>
  <dcterms:created xsi:type="dcterms:W3CDTF">2014-06-11T04:49:50Z</dcterms:created>
  <dcterms:modified xsi:type="dcterms:W3CDTF">2014-06-11T07:55:38Z</dcterms:modified>
</cp:coreProperties>
</file>